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Just-In-Time (JIT) Compilation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delves into the world of Just-In-Time compilation, exploring its concepts, benefits, challenges, and real-world applications. We'll cover the workings of JIT compilation and compare it with traditional interpreters and compilers. We'll then explore its optimization capabilities and highlight its impact on modern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254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is JIT Compilation?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Compilation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is a technique where code is translated to machine code at runtime, just before execution. This allows for optimization based on the specific runtime environment and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Players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process involves a JIT compiler, responsible for translating bytecode into machine code. It dynamically analyzes the program and adapts its optimization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6840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JIT Compilation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23101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Boost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557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often leads to significant performance improvements, as it optimizes code for the target machine and specific runtime conditions.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4857036" y="2310170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allows programs to be written once and run on various platforms, as the translation to native code happens at runtime.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66073" y="5814298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compilers can adapt their optimization strategies based on runtime data and code behavior, resulting in better performance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56285"/>
            <a:ext cx="656986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How JIT Compilation Works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7127" y="1738789"/>
            <a:ext cx="22860" cy="5734526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764715" y="2205276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6309539" y="1977747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480274" y="2057400"/>
            <a:ext cx="13644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717036" y="1951196"/>
            <a:ext cx="61698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program is written in a high-level language (e.g., Java, Python, JavaScript).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764715" y="3522107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0" name="Shape 7"/>
          <p:cNvSpPr/>
          <p:nvPr/>
        </p:nvSpPr>
        <p:spPr>
          <a:xfrm>
            <a:off x="6309539" y="3294578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470273" y="3374231"/>
            <a:ext cx="15644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717036" y="3268028"/>
            <a:ext cx="616981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source code is compiled into an intermediate representation (e.g., bytecode) using an interpreter or a compiler.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764715" y="5178743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4" name="Shape 11"/>
          <p:cNvSpPr/>
          <p:nvPr/>
        </p:nvSpPr>
        <p:spPr>
          <a:xfrm>
            <a:off x="6309539" y="4951214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6470868" y="5030867"/>
            <a:ext cx="15525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7717036" y="4924663"/>
            <a:ext cx="616981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 runtime, the JIT compiler analyzes the intermediate representation and translates frequently executed sections into native machine code.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764715" y="6835378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309539" y="6607850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9" name="Text 16"/>
          <p:cNvSpPr/>
          <p:nvPr/>
        </p:nvSpPr>
        <p:spPr>
          <a:xfrm>
            <a:off x="6469440" y="6687503"/>
            <a:ext cx="1581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7"/>
          <p:cNvSpPr/>
          <p:nvPr/>
        </p:nvSpPr>
        <p:spPr>
          <a:xfrm>
            <a:off x="7717036" y="6581299"/>
            <a:ext cx="61698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optimized machine code is cached for future execution, ensuring faster performance for frequently used sections.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723983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Interpreters vs. JIT Compilers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6551057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Interpreters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611457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Interpreters directly execute the source code line by line, without a compilation step. They are simpler and more portable but generally slower.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340066"/>
            <a:ext cx="6551057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442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JIT Compilers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33442" y="6012894"/>
            <a:ext cx="611457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compilers combine the benefits of interpretation (dynamic execution) and compilation (optimized performance), offering a balance between speed and flexibility.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7497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of JIT Compilation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Start-Up Overhead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can add a slight initial delay, as it requires time to analyze and translate the code.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and optimizing JIT compilers can be complex, requiring expertise in compiler design and runtime optimization.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Memory Consumption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may lead to increased memory usage, as the compiler stores both the original code and the optimized machine code.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8940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Optimization with JIT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5917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Method Inlining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80046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Replaces function calls with the function's code directly, reducing overhead.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4784" y="4469249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Loop Optimization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Improves the performance of loops by unrolling or optimizing their iterations.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260" y="6195774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Adaptive 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Dynamically analyzes code execution patterns and optimizes based on runtime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10127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Real-World Examples of JIT Compilation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Java Virtual Machine (JVM) uses JIT compilation to improve performance and ensure platform-independent execution.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 JavaScript engines, such as V8 (Chrome) and SpiderMonkey (Firefox), employ JIT compilation for speed and efficiency.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Python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Python interpreter, CPython, uses a combination of bytecode compilation and JIT optimization for enhanced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0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Future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197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413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4184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has revolutionized software development, enhancing performance and enabling cross-platform compatibility.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3819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413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904184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advancements in JIT compilation will focus on further optimization, reducing start-up overhead, and enhancing security.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2024-11-25T02:51:56Z</dcterms:created>
  <dcterms:modified xsi:type="dcterms:W3CDTF">2024-11-25T02:51:56Z</dcterms:modified>
</cp:coreProperties>
</file>